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C346D7-B1F3-414C-9CF6-F8EF7239E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Nutrición  en tiempos de </a:t>
            </a:r>
            <a:br>
              <a:rPr lang="es-ES" dirty="0"/>
            </a:br>
            <a:r>
              <a:rPr lang="es-ES" dirty="0"/>
              <a:t>covid-19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37FA68C-0B64-4AAD-A57B-83423A7A9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183912"/>
            <a:ext cx="8676222" cy="1905000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Que comer en tiempos de cuarentena</a:t>
            </a:r>
          </a:p>
          <a:p>
            <a:endParaRPr lang="es-ES" sz="2400" b="1" dirty="0">
              <a:solidFill>
                <a:srgbClr val="FFFF00"/>
              </a:solidFill>
            </a:endParaRPr>
          </a:p>
          <a:p>
            <a:r>
              <a:rPr lang="es-ES" sz="2400" b="1" dirty="0">
                <a:solidFill>
                  <a:srgbClr val="FFFF00"/>
                </a:solidFill>
              </a:rPr>
              <a:t>Profesor: MIGUEL RAMOS  ALARCON</a:t>
            </a:r>
            <a:endParaRPr lang="es-CL" sz="2400" b="1" dirty="0">
              <a:solidFill>
                <a:srgbClr val="FFFF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AD04851-7AC9-45E0-A9BA-1FB3DFA8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93" y="142875"/>
            <a:ext cx="4210050" cy="1085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3C893B8-5270-4F36-A8DA-0950744A0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7" y="142875"/>
            <a:ext cx="1335051" cy="13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E89FEF-6CFB-4B30-8CCD-10D6294F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9871"/>
            <a:ext cx="9905998" cy="889590"/>
          </a:xfrm>
        </p:spPr>
        <p:txBody>
          <a:bodyPr/>
          <a:lstStyle/>
          <a:p>
            <a:pPr algn="ctr"/>
            <a:r>
              <a:rPr lang="es-ES" dirty="0"/>
              <a:t>CENA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BC2CCA8-3AD7-45A5-91A8-A41AEAACE15A}"/>
              </a:ext>
            </a:extLst>
          </p:cNvPr>
          <p:cNvSpPr/>
          <p:nvPr/>
        </p:nvSpPr>
        <p:spPr>
          <a:xfrm>
            <a:off x="283534" y="116548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cena es la última comida del día: </a:t>
            </a:r>
          </a:p>
          <a:p>
            <a:endParaRPr lang="es-ES" dirty="0"/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 función es la de no acostarnos con el estómago vacío y contribuir a un buen descanso. Sin embargo, no debe ser una comida tan abundante como el desayuno o el almuerzo, ya que apenas vamos a gastar energía durante la noche, </a:t>
            </a:r>
            <a:r>
              <a:rPr lang="es-ES" b="1" dirty="0">
                <a:solidFill>
                  <a:srgbClr val="FFFF00"/>
                </a:solidFill>
              </a:rPr>
              <a:t>una cena excesiva en calorías podría conllevar el aumento de peso en la persona.</a:t>
            </a:r>
            <a:endParaRPr lang="es-C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03F8F2C-9E9C-4F54-86CF-FE66405DC01B}"/>
              </a:ext>
            </a:extLst>
          </p:cNvPr>
          <p:cNvSpPr/>
          <p:nvPr/>
        </p:nvSpPr>
        <p:spPr>
          <a:xfrm>
            <a:off x="283534" y="355021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debe contener una cena saludable?</a:t>
            </a:r>
          </a:p>
          <a:p>
            <a:endParaRPr lang="es-ES" dirty="0"/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parte de vegetal.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parte de proteína baja en grasas: huevo, pescado, legumbre, queso fresco o yogur, frutos secos o setas.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pequeña parte optativa cereal: pan integral para acompañar, pasta y arroz integral son algunas alternativas.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pequeña parte de grasas saludables: aceites vegetales en frío, frutos secos, yema de huevo o aguacate.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7765242-8F9C-4B5A-AB21-C164FA4C5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8" r="20822"/>
          <a:stretch/>
        </p:blipFill>
        <p:spPr>
          <a:xfrm>
            <a:off x="6962758" y="3473808"/>
            <a:ext cx="4945708" cy="30196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686B7DC-D4BF-4965-AACE-FEFFC11BB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80"/>
          <a:stretch/>
        </p:blipFill>
        <p:spPr>
          <a:xfrm>
            <a:off x="7656226" y="288138"/>
            <a:ext cx="3558771" cy="30196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9A0AEEB-77EE-4260-94D4-016202401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6" y="109871"/>
            <a:ext cx="707197" cy="707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9A4A9D4-F6D3-4401-9095-3A62EEEA1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021" y="109870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BFA9AC-510A-43FD-86A8-E40B2EA2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9870"/>
            <a:ext cx="9905998" cy="900223"/>
          </a:xfrm>
        </p:spPr>
        <p:txBody>
          <a:bodyPr/>
          <a:lstStyle/>
          <a:p>
            <a:pPr algn="ctr"/>
            <a:r>
              <a:rPr lang="es-ES" dirty="0"/>
              <a:t>Tips 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76EA0E1-9E06-48F6-A992-EF83112121C2}"/>
              </a:ext>
            </a:extLst>
          </p:cNvPr>
          <p:cNvSpPr txBox="1"/>
          <p:nvPr/>
        </p:nvSpPr>
        <p:spPr>
          <a:xfrm>
            <a:off x="595423" y="1010093"/>
            <a:ext cx="1084521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idea, es que a través de este documento podamos ir adaptando nuestra alimentación sobre todo en este momento de cuarentena, en el cual nuestro gasto calórico disminuye, por ende la tendencia es a subir de peso debido a la aparición de ansiedad bajo efectos del estrés provocado por el encierro.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Tratar de comer cada 2 horas, esto permite que el organismo se mantenga activo aumentando el metabolismo en la quema de grasas, </a:t>
            </a: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decir comenzamos con el desayuno, luego de 2 horas un aperitivo (yogurt light , fruta o frutos secos), 2 horas después el almuerzo, 2 horas siguientes aperitivo (yogurt light , fruta o frutos secos), 2 horas más la once y finalizamos dentro de 2 horas mas máximo 9 de la noche con la cena.</a:t>
            </a:r>
          </a:p>
          <a:p>
            <a:endParaRPr lang="es-E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2. Tomar abundante </a:t>
            </a: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mínimo 1,8 litros diarios.  </a:t>
            </a:r>
          </a:p>
          <a:p>
            <a:endParaRPr lang="es-E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3. Realizar actividades que te permitan mantenerte activo durante el día: </a:t>
            </a:r>
          </a:p>
          <a:p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Leer, realizar limpieza en el hogar, reparaciones en el hogar, bailar, jugar con tus hijos o mascotas.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4. Realiza por lo menos 30 minutos diarios de algún tipo de </a:t>
            </a: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física.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593C3F9-BB5A-43A0-800A-F57510E0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24" y="109870"/>
            <a:ext cx="707197" cy="7071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13DFE2C-CBA3-4935-A26A-7E24EE72E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474" y="109870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319C0AF-5909-409D-BEED-868B7742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09439"/>
            <a:ext cx="7715250" cy="43338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B15BA3C-6AE7-41E5-8088-DE31A30AD950}"/>
              </a:ext>
            </a:extLst>
          </p:cNvPr>
          <p:cNvSpPr txBox="1"/>
          <p:nvPr/>
        </p:nvSpPr>
        <p:spPr>
          <a:xfrm>
            <a:off x="2238375" y="513552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 tu salud, nutricional, mental y física es fundamental en este tiempo de cuarentena</a:t>
            </a:r>
          </a:p>
          <a:p>
            <a:pPr algn="ctr"/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juntos podamos vencer este virus </a:t>
            </a:r>
            <a:endParaRPr lang="es-CL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4C7D3A7-EDAE-46E9-9C6F-366CE720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24" y="3151268"/>
            <a:ext cx="1392046" cy="13920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9AB937D-E9EB-4591-B720-749E993A2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309" y="3365203"/>
            <a:ext cx="1934346" cy="11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AE8BA60-1104-4D19-A8F1-BCF02E0A7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521" y="1857154"/>
            <a:ext cx="6185158" cy="3505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E0ED6E8-3936-484E-9F8C-2C94DAC6F72D}"/>
              </a:ext>
            </a:extLst>
          </p:cNvPr>
          <p:cNvSpPr txBox="1"/>
          <p:nvPr/>
        </p:nvSpPr>
        <p:spPr>
          <a:xfrm>
            <a:off x="329608" y="1765058"/>
            <a:ext cx="4742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una buena hidratación: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recomendación de ingesta de líquidos es primordial y se debe garantizar el consumo de agua a demanda (según la sensación de sed) o incluso sin dicha sensación, especialmente en persona mayores, garantizando al menos </a:t>
            </a:r>
            <a:r>
              <a:rPr lang="es-E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litros de líquido al día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prefiriendo siempre el agua como fuente de hidratación 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E4E531C-1776-4EF2-9EE8-CADAFDAF90DF}"/>
              </a:ext>
            </a:extLst>
          </p:cNvPr>
          <p:cNvSpPr txBox="1"/>
          <p:nvPr/>
        </p:nvSpPr>
        <p:spPr>
          <a:xfrm>
            <a:off x="4529469" y="116959"/>
            <a:ext cx="333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b="1" dirty="0">
                <a:solidFill>
                  <a:srgbClr val="FFFF00"/>
                </a:solidFill>
              </a:rPr>
              <a:t>Generalidades</a:t>
            </a:r>
            <a:r>
              <a:rPr lang="es-ES" dirty="0"/>
              <a:t> 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CF6804A-0044-4915-A0C1-06639352F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3" y="193977"/>
            <a:ext cx="707197" cy="7071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80D43C9-1E0E-4D83-A689-7ED3757B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928" y="193977"/>
            <a:ext cx="142960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D9CEC14-D7E4-47B0-A4E2-2ACBAB98D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52" y="1095153"/>
            <a:ext cx="5277293" cy="302986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A2948BD-9CA5-4BDF-8588-7B76EB80F277}"/>
              </a:ext>
            </a:extLst>
          </p:cNvPr>
          <p:cNvSpPr/>
          <p:nvPr/>
        </p:nvSpPr>
        <p:spPr>
          <a:xfrm>
            <a:off x="301837" y="1391120"/>
            <a:ext cx="5277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Tomar al menos 5 raciones entre frutas y hortalizas al día: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Garantizar un consumo de al menos 3 raciones de frutas al día y 2 de hortalizas es un objetivo a cumplir para toda la población, y por supuesto también para personas con COVID-19 con sintomatología leve en el domicilio.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D2F1416-B143-4F9E-8740-CACFA7C2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79" y="107138"/>
            <a:ext cx="3438442" cy="8596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2D74FBA-E1AD-4395-8AF5-4316129A2733}"/>
              </a:ext>
            </a:extLst>
          </p:cNvPr>
          <p:cNvSpPr txBox="1"/>
          <p:nvPr/>
        </p:nvSpPr>
        <p:spPr>
          <a:xfrm>
            <a:off x="301837" y="4047607"/>
            <a:ext cx="5493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NOTA:</a:t>
            </a:r>
          </a:p>
          <a:p>
            <a:r>
              <a:rPr lang="es-ES" b="1" dirty="0">
                <a:solidFill>
                  <a:srgbClr val="FFFF00"/>
                </a:solidFill>
              </a:rPr>
              <a:t>Durante la cuarentena es normal debido al nivel de estrés presentar síntomas de ansiedad, es ahí donde se debe privilegiar el consumo de frutas y frutos secos o ensaladas, entre comidas principales, para no ingerir calorías que nos hagan subir de peso.</a:t>
            </a:r>
            <a:endParaRPr lang="es-CL" b="1" dirty="0">
              <a:solidFill>
                <a:srgbClr val="FFFF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7C0AA57-D51C-42F5-94BD-FB2115ABD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341" y="4192136"/>
            <a:ext cx="4264543" cy="25587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99ADA55-24B9-413C-A99C-1748F2DF3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37" y="183344"/>
            <a:ext cx="707197" cy="707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42512D6-411F-45CB-B2D9-F57D981F4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979" y="144352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85B7EAAF-BD2D-43FD-BC9B-558731FA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369" y="0"/>
            <a:ext cx="3438442" cy="8596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F797F35-1C8A-497A-A4D0-BBD6CD2C2921}"/>
              </a:ext>
            </a:extLst>
          </p:cNvPr>
          <p:cNvSpPr/>
          <p:nvPr/>
        </p:nvSpPr>
        <p:spPr>
          <a:xfrm>
            <a:off x="230372" y="1241041"/>
            <a:ext cx="4958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Elegir el consumo de productos integrales y legumbres. </a:t>
            </a:r>
          </a:p>
          <a:p>
            <a:endParaRPr lang="es-E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Se recomienda elegir cereales integrales procedentes de grano entero (pan integral, pasta integral, arroz integral), y legumbres guisadas o estofadas, tratando de cocinar estos alimentos con verduras.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AE7088A-1CA3-4804-AE41-C8C78C7FA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8" b="21918"/>
          <a:stretch/>
        </p:blipFill>
        <p:spPr>
          <a:xfrm>
            <a:off x="6517757" y="1647769"/>
            <a:ext cx="5040941" cy="35624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11AFD91-0650-45C1-BC35-9E9A293CCD82}"/>
              </a:ext>
            </a:extLst>
          </p:cNvPr>
          <p:cNvSpPr txBox="1"/>
          <p:nvPr/>
        </p:nvSpPr>
        <p:spPr>
          <a:xfrm>
            <a:off x="290621" y="3997843"/>
            <a:ext cx="5932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</a:p>
          <a:p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importante es poder bajar el consumo de carbohidratos ya que al estar en cuarentena y no hacer alguna actividad que nos permitan gastar calorías, estas calorías consumidas sobre todo en los carbohidratos complejos como, arroz, fideos, papas, pan, se van acumulando como tejido graso o azúcar, lo que conlleva a un aumento de peso significativo. </a:t>
            </a:r>
            <a:endParaRPr lang="es-CL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D1D9035-CF4B-4751-8BAE-DA5A34A3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72" y="133887"/>
            <a:ext cx="707197" cy="7071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EF43CFF-F2DF-4EFF-A9A6-521C5EA1E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944" y="192895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81E1A87-9376-4F6B-84B0-E8D9A1E6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369" y="0"/>
            <a:ext cx="3438442" cy="8596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A95B384-B275-4F98-941D-1ECF403563DF}"/>
              </a:ext>
            </a:extLst>
          </p:cNvPr>
          <p:cNvSpPr/>
          <p:nvPr/>
        </p:nvSpPr>
        <p:spPr>
          <a:xfrm>
            <a:off x="289104" y="108540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moderado de otros alimentos de origen animal: </a:t>
            </a:r>
          </a:p>
          <a:p>
            <a:endParaRPr lang="es-E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consumo de carnes (3-4 veces a la semana, pero máximo 1 vez a la semana carne roja – ternera, cordero o cerdo). Pescados (2-3 veces a la semana), huevos (3-4 veces a la semana), y quesos.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realizarse en el marco de una alimentación saludable, eligiendo de forma preferente carnes de aves (pollo, pavo,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), conejo y las magras de otros animales como el cerdo, y </a:t>
            </a:r>
            <a:r>
              <a:rPr lang="es-E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evitando el consumo de embutidos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fiambres y carnes grasas de cualquier animal.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2FABEDF-D92C-4646-B9B8-4CCDDFBE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423" y="1085407"/>
            <a:ext cx="5211473" cy="30400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F229F11-C354-4FA4-A8D2-D15357089195}"/>
              </a:ext>
            </a:extLst>
          </p:cNvPr>
          <p:cNvSpPr txBox="1"/>
          <p:nvPr/>
        </p:nvSpPr>
        <p:spPr>
          <a:xfrm>
            <a:off x="315433" y="4731376"/>
            <a:ext cx="7223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NOTA:</a:t>
            </a:r>
          </a:p>
          <a:p>
            <a:endParaRPr lang="es-CL" b="1" dirty="0">
              <a:solidFill>
                <a:srgbClr val="FFFF00"/>
              </a:solidFill>
            </a:endParaRPr>
          </a:p>
          <a:p>
            <a:r>
              <a:rPr lang="es-CL" b="1" dirty="0">
                <a:solidFill>
                  <a:srgbClr val="FFFF00"/>
                </a:solidFill>
              </a:rPr>
              <a:t>Tratar de evitar lo mas posible embutidos tales como las vienesas, pate, longanizas, según estudios de Harvard a parte de poseer altos niveles de sodio, son posibles agentes potenciadores de cáncer colorrectal, insuficiencia cardiaca, etc.  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8DF4167-D4ED-4C8B-80D4-FE10CC6600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74" t="16154" r="7500" b="13855"/>
          <a:stretch/>
        </p:blipFill>
        <p:spPr>
          <a:xfrm>
            <a:off x="7413569" y="4350627"/>
            <a:ext cx="3767180" cy="21868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A300BA6-C17D-4B61-8AC4-B190A8324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04" y="143145"/>
            <a:ext cx="707197" cy="707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24420A1-712E-4751-8271-1E63602FB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0212" y="152414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EC382D1-078D-498D-B3C2-7951990B4121}"/>
              </a:ext>
            </a:extLst>
          </p:cNvPr>
          <p:cNvSpPr/>
          <p:nvPr/>
        </p:nvSpPr>
        <p:spPr>
          <a:xfrm>
            <a:off x="241005" y="87321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los alimentos precocinados y la comida rápida:</a:t>
            </a:r>
          </a:p>
          <a:p>
            <a:endParaRPr lang="es-E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consumo de alimentos precocinados (croquetas, pizzas, lasañas, canelones, etc.) y la comida rápida (pizzas, hamburguesas, etc.) No están recomendados en general en una alimentación saludable, y en particular para los más pequeños de casa, por su elevado contenido en grasas y/o azúcares), su consumo no está recomendado en general, y por lo tanto tampoco en períodos de aislamiento o cuarentena domiciliaria debido a que pueden aumentar el riesgo de padecer sobrepeso u obesidad y otras patologías asociadas. La disminución de ejercicio físico y las conductas sedentarias durante el confinamiento y una dieta insana podría aumentar el riesgo de padecer enfermedades crónicas.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6B81995-D962-4143-9A84-1DDBC09D8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69" y="2032037"/>
            <a:ext cx="5365126" cy="30290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227860-40CD-48F1-9D01-4621E1162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5" y="44699"/>
            <a:ext cx="707197" cy="7071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B9FED07-B9F4-4DBA-8338-D80138DD9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781" y="166016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39943B-C5E6-424B-92C9-64F4114A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474" y="120502"/>
            <a:ext cx="9905998" cy="815163"/>
          </a:xfrm>
        </p:spPr>
        <p:txBody>
          <a:bodyPr/>
          <a:lstStyle/>
          <a:p>
            <a:pPr algn="ctr"/>
            <a:r>
              <a:rPr lang="es-ES" dirty="0"/>
              <a:t>Desayuno 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E8390A0-B543-4DE6-BAB3-D6AED45D25A7}"/>
              </a:ext>
            </a:extLst>
          </p:cNvPr>
          <p:cNvSpPr txBox="1"/>
          <p:nvPr/>
        </p:nvSpPr>
        <p:spPr>
          <a:xfrm>
            <a:off x="340242" y="1201479"/>
            <a:ext cx="11004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siguientes son opciones de desayuno, puedes escoger la que más se acomode a tu estado económico actual. </a:t>
            </a:r>
          </a:p>
          <a:p>
            <a:endParaRPr lang="es-ES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rgbClr val="FFFF00"/>
                </a:solidFill>
              </a:rPr>
              <a:t>Tazón o plato de cereal, de Avena con leche y frutas (plátano, manzana, frutos rojos) + un zumo de jugo natural.</a:t>
            </a:r>
          </a:p>
          <a:p>
            <a:endParaRPr lang="es-ES" b="1" dirty="0">
              <a:solidFill>
                <a:srgbClr val="FFFF00"/>
              </a:solidFill>
            </a:endParaRPr>
          </a:p>
          <a:p>
            <a:r>
              <a:rPr lang="es-ES" b="1" dirty="0">
                <a:solidFill>
                  <a:srgbClr val="FFFF00"/>
                </a:solidFill>
              </a:rPr>
              <a:t>2. Una porción de yogurt con granola + un zumo de jugo natural.</a:t>
            </a:r>
          </a:p>
          <a:p>
            <a:endParaRPr lang="es-ES" b="1" dirty="0">
              <a:solidFill>
                <a:srgbClr val="FFFF00"/>
              </a:solidFill>
            </a:endParaRPr>
          </a:p>
          <a:p>
            <a:r>
              <a:rPr lang="es-ES" b="1" dirty="0">
                <a:solidFill>
                  <a:srgbClr val="FFFF00"/>
                </a:solidFill>
              </a:rPr>
              <a:t>3. Batido de frutas y avena con leche. </a:t>
            </a:r>
          </a:p>
          <a:p>
            <a:endParaRPr lang="es-ES" b="1" dirty="0">
              <a:solidFill>
                <a:srgbClr val="FFFF00"/>
              </a:solidFill>
            </a:endParaRPr>
          </a:p>
          <a:p>
            <a:r>
              <a:rPr lang="es-ES" b="1" dirty="0">
                <a:solidFill>
                  <a:srgbClr val="FFFF00"/>
                </a:solidFill>
              </a:rPr>
              <a:t>4. Taza de té o taza de leche light, con una rebanada de pan integral que contenga cualquiera de estos acompañamientos: huevo, palta, jamón de ave pollo o pavo, queso fresco, mermeladas light, tomate (una rebanada), lechuga, etc. Puedes combinar entre ellos si quiere.  </a:t>
            </a:r>
          </a:p>
          <a:p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8E8A282-CA8F-4881-B0B8-959F9AF35708}"/>
              </a:ext>
            </a:extLst>
          </p:cNvPr>
          <p:cNvSpPr txBox="1"/>
          <p:nvPr/>
        </p:nvSpPr>
        <p:spPr>
          <a:xfrm>
            <a:off x="3338622" y="5208068"/>
            <a:ext cx="524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b="1" dirty="0">
                <a:solidFill>
                  <a:srgbClr val="FF0000"/>
                </a:solidFill>
              </a:rPr>
              <a:t>No es necesario comer en abundancia, ya que nuestro gasto calórico en cuarentena es muy bajo y si comemos como dice el dicho a lo rey solo engordaremos.  </a:t>
            </a:r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5AE3348-3969-49EF-B5C5-6A62125E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3" y="174484"/>
            <a:ext cx="707197" cy="7071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4A1F78B-77EB-45A4-8B82-72542D75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634" y="120502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DFE296-25C7-44E4-AA27-77C39B3B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889591"/>
          </a:xfrm>
        </p:spPr>
        <p:txBody>
          <a:bodyPr/>
          <a:lstStyle/>
          <a:p>
            <a:pPr algn="ctr"/>
            <a:r>
              <a:rPr lang="es-ES" dirty="0"/>
              <a:t>Almuerzo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F2E9B0A-A146-4171-84F2-8885C1A00F40}"/>
              </a:ext>
            </a:extLst>
          </p:cNvPr>
          <p:cNvSpPr/>
          <p:nvPr/>
        </p:nvSpPr>
        <p:spPr>
          <a:xfrm>
            <a:off x="489097" y="889591"/>
            <a:ext cx="113768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 ideal es poder seguir la regla del reloj dentro de tu porción de almuerzo, marcando las 9 en punto y las 4 en punto, en donde la letra </a:t>
            </a:r>
            <a:r>
              <a:rPr lang="es-ES" b="1" dirty="0">
                <a:solidFill>
                  <a:srgbClr val="FFFF00"/>
                </a:solidFill>
              </a:rPr>
              <a:t>P</a:t>
            </a:r>
            <a:r>
              <a:rPr lang="es-ES" dirty="0"/>
              <a:t>, indica la cantidad de proteína que debería tener tu plato las cuales pueden ser,(carnes, legumbres, quinoa). La letra </a:t>
            </a:r>
            <a:r>
              <a:rPr lang="es-ES" b="1" dirty="0">
                <a:solidFill>
                  <a:srgbClr val="FFFF00"/>
                </a:solidFill>
              </a:rPr>
              <a:t>F</a:t>
            </a:r>
            <a:r>
              <a:rPr lang="es-ES" dirty="0"/>
              <a:t>, la cantidad de fibra es decir verduras (espinacas, brócoli, lechuga, tomate, zanahoria, champiñones, etc., que pueden ser combinadas entre ellas como una ensalada agregada al plato, y por ultimo la letra </a:t>
            </a:r>
            <a:r>
              <a:rPr lang="es-ES" b="1" dirty="0">
                <a:solidFill>
                  <a:srgbClr val="FFFF00"/>
                </a:solidFill>
              </a:rPr>
              <a:t>C, </a:t>
            </a:r>
            <a:r>
              <a:rPr lang="es-ES" dirty="0"/>
              <a:t>que indica la cantidad de carbohidratos que debes comer en tu porción de alimentos, es decir arroz, papas, pastas, etc.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8D86DFA-0404-4AD3-90DC-43964A2B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73" y="2760957"/>
            <a:ext cx="7334250" cy="4000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681575-3D4A-4187-8DF7-E3452ABFB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6" y="177078"/>
            <a:ext cx="707197" cy="7071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B75BF99-235D-47B8-A448-143B538E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979" y="91197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867578F-490C-48AD-92FB-78BF4EC9E45C}"/>
              </a:ext>
            </a:extLst>
          </p:cNvPr>
          <p:cNvSpPr txBox="1"/>
          <p:nvPr/>
        </p:nvSpPr>
        <p:spPr>
          <a:xfrm>
            <a:off x="3487479" y="159488"/>
            <a:ext cx="450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ONCE</a:t>
            </a:r>
            <a:endParaRPr lang="es-CL" sz="2800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5DD5849-5837-422D-BFDE-5A98F6D5F89C}"/>
              </a:ext>
            </a:extLst>
          </p:cNvPr>
          <p:cNvSpPr/>
          <p:nvPr/>
        </p:nvSpPr>
        <p:spPr>
          <a:xfrm>
            <a:off x="366824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Idealmente la once debería ser entre las 17:00 horas y 18: 00 horas.</a:t>
            </a:r>
          </a:p>
          <a:p>
            <a:endParaRPr lang="es-ES" dirty="0"/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once ideal seria las siguientes opciones: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 sándwich con un carbohidrato complejo con fibra (pan de molde integral o pita integral), con agregado proteico como jamón, quesillo y huevo. También puede incluir verduras como lechuga, palta o tomate (una rebanada), la fibra y proteína causan estabilidad del azúcar en la sangre y saciedad por más tiempo.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acompañamiento, se puede agregar un lácteo (leche) “descremado sin azúcar o algún tipo de agua de hierba o té con endulzante.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E53E040-FAB0-436B-864B-65231CBF9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2897" r="8007" b="6146"/>
          <a:stretch/>
        </p:blipFill>
        <p:spPr>
          <a:xfrm>
            <a:off x="6974958" y="1350358"/>
            <a:ext cx="4635796" cy="32748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7BC2FE8-D553-4E3B-9C41-1F3A72B4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033" y="4726547"/>
            <a:ext cx="1541721" cy="19690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794560D-3AF9-4DB7-B460-297D982A3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60" t="2658" r="20679" b="2658"/>
          <a:stretch/>
        </p:blipFill>
        <p:spPr>
          <a:xfrm>
            <a:off x="7038753" y="4726547"/>
            <a:ext cx="1913861" cy="197196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D8382E9-9EE2-42D0-9DA8-172425C40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4" y="209818"/>
            <a:ext cx="707197" cy="707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BB8F840-083F-4100-A02D-F14EED007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183" y="182125"/>
            <a:ext cx="143268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1408</TotalTime>
  <Words>1334</Words>
  <Application>Microsoft Office PowerPoint</Application>
  <PresentationFormat>Panorámica</PresentationFormat>
  <Paragraphs>71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Malla</vt:lpstr>
      <vt:lpstr>Nutrición  en tiempos de 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Desayuno </vt:lpstr>
      <vt:lpstr>Almuerzo </vt:lpstr>
      <vt:lpstr>Presentación de PowerPoint</vt:lpstr>
      <vt:lpstr>CENA</vt:lpstr>
      <vt:lpstr>Tips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Nutrición  en tiempo de  covid-19</dc:title>
  <dc:creator>miguel ramos</dc:creator>
  <cp:lastModifiedBy>Usuario de Windows</cp:lastModifiedBy>
  <cp:revision>19</cp:revision>
  <dcterms:created xsi:type="dcterms:W3CDTF">2020-03-20T20:53:37Z</dcterms:created>
  <dcterms:modified xsi:type="dcterms:W3CDTF">2020-04-06T21:48:04Z</dcterms:modified>
</cp:coreProperties>
</file>